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26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52303-B80B-4229-AB7E-12E548CFDBA1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11E2F-F4C8-4143-AE84-61CC9228AC2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924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9884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7813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0594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2717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08481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65594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8995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9675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3619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3993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6930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F44BC-1D6A-48E0-9A0B-47252107E1FA}" type="datetimeFigureOut">
              <a:rPr lang="lt-LT" smtClean="0"/>
              <a:t>2018.06.11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BE5A2-3AAB-40CE-9DAC-B754D4DE247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68716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6288" y="-4138613"/>
            <a:ext cx="10698163" cy="1513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6239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2018-06-11T09:16:31Z</dcterms:created>
  <dcterms:modified xsi:type="dcterms:W3CDTF">2018-06-11T09:17:21Z</dcterms:modified>
</cp:coreProperties>
</file>